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32405638" cy="43205400"/>
  <p:notesSz cx="6858000" cy="9144000"/>
  <p:defaultTextStyle>
    <a:defPPr>
      <a:defRPr lang="zh-CN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0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7" d="100"/>
          <a:sy n="17" d="100"/>
        </p:scale>
        <p:origin x="2376" y="180"/>
      </p:cViewPr>
      <p:guideLst>
        <p:guide orient="horz" pos="13608"/>
        <p:guide pos="100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264486" y="10901365"/>
            <a:ext cx="25834495" cy="23224902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5744126" y="10901365"/>
            <a:ext cx="76980266" cy="23224902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44128" y="63507940"/>
            <a:ext cx="51404567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88789" y="63507940"/>
            <a:ext cx="51410194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2160270" rtl="0" eaLnBrk="1" latinLnBrk="0" hangingPunct="1">
        <a:spcBef>
          <a:spcPct val="20000"/>
        </a:spcBef>
        <a:buFont typeface="Arial" panose="020B0604020202020204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2160270" rtl="0" eaLnBrk="1" latinLnBrk="0" hangingPunct="1">
        <a:spcBef>
          <a:spcPct val="20000"/>
        </a:spcBef>
        <a:buFont typeface="Arial" panose="020B0604020202020204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 panose="020B0604020202020204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 panose="020B0604020202020204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07" y="3545571"/>
            <a:ext cx="24668290" cy="410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2720164" y="3988883"/>
            <a:ext cx="26187733" cy="34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9280" tIns="109640" rIns="219280" bIns="109640">
            <a:spAutoFit/>
          </a:bodyPr>
          <a:lstStyle/>
          <a:p>
            <a:pPr algn="ctr" eaLnBrk="1" hangingPunct="1"/>
            <a:r>
              <a:rPr lang="zh-CN" altLang="en-US" sz="9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中文题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目采用黑体</a:t>
            </a:r>
            <a:r>
              <a:rPr lang="zh-CN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en-US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号字体加粗</a:t>
            </a:r>
            <a:endParaRPr lang="en-US" altLang="zh-CN" sz="9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6000" dirty="0" smtClean="0">
                <a:latin typeface="+mj-ea"/>
              </a:rPr>
              <a:t>作者采用</a:t>
            </a:r>
            <a:r>
              <a:rPr lang="zh-CN" altLang="zh-CN" sz="6000" dirty="0" smtClean="0">
                <a:latin typeface="+mj-ea"/>
              </a:rPr>
              <a:t>6</a:t>
            </a:r>
            <a:r>
              <a:rPr lang="en-US" altLang="zh-CN" sz="6000" dirty="0" smtClean="0">
                <a:latin typeface="+mj-ea"/>
              </a:rPr>
              <a:t>0</a:t>
            </a:r>
            <a:r>
              <a:rPr lang="zh-CN" altLang="en-US" sz="6000" dirty="0" smtClean="0">
                <a:latin typeface="+mj-ea"/>
              </a:rPr>
              <a:t>号</a:t>
            </a:r>
            <a:r>
              <a:rPr lang="zh-CN" altLang="en-US" sz="6000" dirty="0">
                <a:latin typeface="+mj-ea"/>
              </a:rPr>
              <a:t>宋体</a:t>
            </a:r>
            <a:endParaRPr lang="en-US" altLang="zh-CN" sz="6000" dirty="0">
              <a:latin typeface="+mj-ea"/>
            </a:endParaRPr>
          </a:p>
          <a:p>
            <a:pPr algn="ctr" eaLnBrk="1" hangingPunct="1"/>
            <a:r>
              <a:rPr lang="zh-CN" altLang="en-US" sz="6000" dirty="0" smtClean="0">
                <a:latin typeface="+mj-ea"/>
                <a:ea typeface="+mj-ea"/>
              </a:rPr>
              <a:t>单位采用</a:t>
            </a:r>
            <a:r>
              <a:rPr lang="zh-CN" altLang="zh-CN" sz="6000" dirty="0" smtClean="0">
                <a:latin typeface="+mj-ea"/>
                <a:ea typeface="+mj-ea"/>
              </a:rPr>
              <a:t>6</a:t>
            </a:r>
            <a:r>
              <a:rPr lang="en-US" altLang="zh-CN" sz="6000" dirty="0" smtClean="0">
                <a:latin typeface="+mj-ea"/>
                <a:ea typeface="+mj-ea"/>
              </a:rPr>
              <a:t>0</a:t>
            </a:r>
            <a:r>
              <a:rPr lang="zh-CN" altLang="en-US" sz="6000" dirty="0" smtClean="0">
                <a:latin typeface="+mj-ea"/>
                <a:ea typeface="+mj-ea"/>
              </a:rPr>
              <a:t>号宋体</a:t>
            </a:r>
            <a:endParaRPr lang="en-US" altLang="zh-CN" sz="6000" dirty="0">
              <a:latin typeface="+mj-ea"/>
              <a:ea typeface="+mj-ea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241815" y="8642015"/>
            <a:ext cx="14303745" cy="312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/>
              <a:t>目的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摘要采用</a:t>
            </a:r>
            <a:r>
              <a:rPr lang="en-US" altLang="zh-CN" sz="4800" dirty="0" smtClean="0"/>
              <a:t>48</a:t>
            </a:r>
            <a:r>
              <a:rPr lang="zh-CN" altLang="en-US" sz="4800" dirty="0" smtClean="0"/>
              <a:t>号宋体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样文 </a:t>
            </a: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方法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结果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4800" dirty="0"/>
          </a:p>
          <a:p>
            <a:pPr eaLnBrk="1" hangingPunct="1"/>
            <a:endParaRPr lang="zh-CN" altLang="en-US" sz="4800" dirty="0"/>
          </a:p>
        </p:txBody>
      </p:sp>
      <p:pic>
        <p:nvPicPr>
          <p:cNvPr id="9" name="图片 1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069" y="8642014"/>
            <a:ext cx="13950193" cy="120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17730069" y="21938520"/>
            <a:ext cx="13950193" cy="131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/>
          <a:p>
            <a:pPr eaLnBrk="1" hangingPunct="1"/>
            <a:r>
              <a:rPr lang="zh-CN" altLang="en-US" sz="4400" b="1" dirty="0"/>
              <a:t>结论</a:t>
            </a:r>
            <a:endParaRPr lang="en-US" altLang="zh-CN" sz="4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自定义</PresentationFormat>
  <Paragraphs>17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黑体</vt:lpstr>
      <vt:lpstr>宋体</vt:lpstr>
      <vt:lpstr>Arial</vt:lpstr>
      <vt:lpstr>Calibri</vt:lpstr>
      <vt:lpstr>Office 主题</vt:lpstr>
      <vt:lpstr>PowerPoint 演示文稿</vt:lpstr>
    </vt:vector>
  </TitlesOfParts>
  <Company>成都金马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慧敏 刘</dc:creator>
  <cp:lastModifiedBy>jiang</cp:lastModifiedBy>
  <cp:revision>13</cp:revision>
  <dcterms:created xsi:type="dcterms:W3CDTF">2016-09-23T06:58:00Z</dcterms:created>
  <dcterms:modified xsi:type="dcterms:W3CDTF">2017-08-23T07:01:04Z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