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32405638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7" d="100"/>
          <a:sy n="17" d="100"/>
        </p:scale>
        <p:origin x="2376" y="180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宋体</vt:lpstr>
      <vt:lpstr>Arial</vt:lpstr>
      <vt:lpstr>Calibri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jiang</cp:lastModifiedBy>
  <cp:revision>11</cp:revision>
  <dcterms:created xsi:type="dcterms:W3CDTF">2016-09-23T06:58:00Z</dcterms:created>
  <dcterms:modified xsi:type="dcterms:W3CDTF">2017-08-23T07:01:50Z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